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257" r:id="rId2"/>
  </p:sldIdLst>
  <p:sldSz cx="32399288" cy="1800066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308" autoAdjust="0"/>
    <p:restoredTop sz="96395" autoAdjust="0"/>
  </p:normalViewPr>
  <p:slideViewPr>
    <p:cSldViewPr snapToGrid="0">
      <p:cViewPr>
        <p:scale>
          <a:sx n="40" d="100"/>
          <a:sy n="40" d="100"/>
        </p:scale>
        <p:origin x="-2232" y="-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im BRAHIMI" userId="59c7329c439acee7" providerId="LiveId" clId="{8E63DF27-62DF-4709-B7A5-363DDE454A8B}"/>
    <pc:docChg chg="custSel addSld delSld modSld delMainMaster">
      <pc:chgData name="Salim BRAHIMI" userId="59c7329c439acee7" providerId="LiveId" clId="{8E63DF27-62DF-4709-B7A5-363DDE454A8B}" dt="2022-11-14T14:52:09.694" v="55" actId="20577"/>
      <pc:docMkLst>
        <pc:docMk/>
      </pc:docMkLst>
      <pc:sldChg chg="addSp delSp modSp new del mod">
        <pc:chgData name="Salim BRAHIMI" userId="59c7329c439acee7" providerId="LiveId" clId="{8E63DF27-62DF-4709-B7A5-363DDE454A8B}" dt="2022-11-14T14:49:32.863" v="10" actId="47"/>
        <pc:sldMkLst>
          <pc:docMk/>
          <pc:sldMk cId="3420201857" sldId="256"/>
        </pc:sldMkLst>
        <pc:spChg chg="del">
          <ac:chgData name="Salim BRAHIMI" userId="59c7329c439acee7" providerId="LiveId" clId="{8E63DF27-62DF-4709-B7A5-363DDE454A8B}" dt="2022-11-14T14:44:50.502" v="1" actId="478"/>
          <ac:spMkLst>
            <pc:docMk/>
            <pc:sldMk cId="3420201857" sldId="256"/>
            <ac:spMk id="2" creationId="{5346B0E9-3222-4848-9D4D-7523097AC269}"/>
          </ac:spMkLst>
        </pc:spChg>
        <pc:spChg chg="del">
          <ac:chgData name="Salim BRAHIMI" userId="59c7329c439acee7" providerId="LiveId" clId="{8E63DF27-62DF-4709-B7A5-363DDE454A8B}" dt="2022-11-14T14:44:51.673" v="2" actId="478"/>
          <ac:spMkLst>
            <pc:docMk/>
            <pc:sldMk cId="3420201857" sldId="256"/>
            <ac:spMk id="3" creationId="{981233E1-A9B6-47AE-9B43-0C4D10CEBD0E}"/>
          </ac:spMkLst>
        </pc:spChg>
        <pc:spChg chg="add del mod">
          <ac:chgData name="Salim BRAHIMI" userId="59c7329c439acee7" providerId="LiveId" clId="{8E63DF27-62DF-4709-B7A5-363DDE454A8B}" dt="2022-11-14T14:45:27.392" v="6" actId="478"/>
          <ac:spMkLst>
            <pc:docMk/>
            <pc:sldMk cId="3420201857" sldId="256"/>
            <ac:spMk id="4" creationId="{C48767F1-07D4-4FA2-BDFA-7C6094FAE214}"/>
          </ac:spMkLst>
        </pc:spChg>
        <pc:picChg chg="add del mod">
          <ac:chgData name="Salim BRAHIMI" userId="59c7329c439acee7" providerId="LiveId" clId="{8E63DF27-62DF-4709-B7A5-363DDE454A8B}" dt="2022-11-14T14:45:53.627" v="8"/>
          <ac:picMkLst>
            <pc:docMk/>
            <pc:sldMk cId="3420201857" sldId="256"/>
            <ac:picMk id="5" creationId="{CC80258C-2F8E-4C42-85D8-2F26FF8AE948}"/>
          </ac:picMkLst>
        </pc:picChg>
      </pc:sldChg>
      <pc:sldChg chg="addSp delSp modSp add mod">
        <pc:chgData name="Salim BRAHIMI" userId="59c7329c439acee7" providerId="LiveId" clId="{8E63DF27-62DF-4709-B7A5-363DDE454A8B}" dt="2022-11-14T14:52:09.694" v="55" actId="20577"/>
        <pc:sldMkLst>
          <pc:docMk/>
          <pc:sldMk cId="0" sldId="257"/>
        </pc:sldMkLst>
        <pc:spChg chg="del">
          <ac:chgData name="Salim BRAHIMI" userId="59c7329c439acee7" providerId="LiveId" clId="{8E63DF27-62DF-4709-B7A5-363DDE454A8B}" dt="2022-11-14T14:49:43.834" v="11" actId="478"/>
          <ac:spMkLst>
            <pc:docMk/>
            <pc:sldMk cId="0" sldId="257"/>
            <ac:spMk id="4" creationId="{1DC8B3C4-71B8-45A4-9564-C336AB1743A4}"/>
          </ac:spMkLst>
        </pc:spChg>
        <pc:spChg chg="add mod ord">
          <ac:chgData name="Salim BRAHIMI" userId="59c7329c439acee7" providerId="LiveId" clId="{8E63DF27-62DF-4709-B7A5-363DDE454A8B}" dt="2022-11-14T14:50:25.757" v="49" actId="167"/>
          <ac:spMkLst>
            <pc:docMk/>
            <pc:sldMk cId="0" sldId="257"/>
            <ac:spMk id="72" creationId="{E0E98229-E696-4A59-9F8D-F23AF05AE1BB}"/>
          </ac:spMkLst>
        </pc:spChg>
        <pc:spChg chg="mod">
          <ac:chgData name="Salim BRAHIMI" userId="59c7329c439acee7" providerId="LiveId" clId="{8E63DF27-62DF-4709-B7A5-363DDE454A8B}" dt="2022-11-14T14:52:09.694" v="55" actId="20577"/>
          <ac:spMkLst>
            <pc:docMk/>
            <pc:sldMk cId="0" sldId="257"/>
            <ac:spMk id="5123" creationId="{4013B358-CD57-4CDE-ACA2-840FC256A0F2}"/>
          </ac:spMkLst>
        </pc:spChg>
        <pc:graphicFrameChg chg="mod">
          <ac:chgData name="Salim BRAHIMI" userId="59c7329c439acee7" providerId="LiveId" clId="{8E63DF27-62DF-4709-B7A5-363DDE454A8B}" dt="2022-11-14T14:45:54.077" v="9"/>
          <ac:graphicFrameMkLst>
            <pc:docMk/>
            <pc:sldMk cId="0" sldId="257"/>
            <ac:graphicFrameMk id="2637" creationId="{F8CE489F-C57F-814C-BE29-A552CC1A2E7F}"/>
          </ac:graphicFrameMkLst>
        </pc:graphicFrameChg>
      </pc:sldChg>
      <pc:sldMasterChg chg="del addSldLayout delSldLayout">
        <pc:chgData name="Salim BRAHIMI" userId="59c7329c439acee7" providerId="LiveId" clId="{8E63DF27-62DF-4709-B7A5-363DDE454A8B}" dt="2022-11-14T14:49:32.863" v="10" actId="47"/>
        <pc:sldMasterMkLst>
          <pc:docMk/>
          <pc:sldMasterMk cId="1467590014" sldId="2147483648"/>
        </pc:sldMasterMkLst>
        <pc:sldLayoutChg chg="add del">
          <pc:chgData name="Salim BRAHIMI" userId="59c7329c439acee7" providerId="LiveId" clId="{8E63DF27-62DF-4709-B7A5-363DDE454A8B}" dt="2022-11-14T14:49:32.863" v="10" actId="47"/>
          <pc:sldLayoutMkLst>
            <pc:docMk/>
            <pc:sldMasterMk cId="1467590014" sldId="2147483648"/>
            <pc:sldLayoutMk cId="631287960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835C6-3F0F-4119-9E4E-6657919736FF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89200" y="857250"/>
            <a:ext cx="41656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97973-06DF-416F-B7C2-80A10D8ACCA4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3839954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>
            <a:extLst>
              <a:ext uri="{FF2B5EF4-FFF2-40B4-BE49-F238E27FC236}">
                <a16:creationId xmlns:a16="http://schemas.microsoft.com/office/drawing/2014/main" id="{66AF7CF6-D47C-402A-A4A4-220A40C056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DA75C7-8E64-477B-9D5A-DC8E72C5D98B}" type="slidenum">
              <a:rPr kumimoji="0" lang="en-US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FE32C18B-3299-470C-A5CF-F9B7591BEC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89200" y="857250"/>
            <a:ext cx="4165600" cy="2314575"/>
          </a:xfrm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D093A13-6046-485A-85B8-D44C1716D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9911" y="2945943"/>
            <a:ext cx="24299466" cy="6266897"/>
          </a:xfrm>
        </p:spPr>
        <p:txBody>
          <a:bodyPr anchor="b"/>
          <a:lstStyle>
            <a:lvl1pPr algn="ctr">
              <a:defRPr sz="1574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9454516"/>
            <a:ext cx="24299466" cy="4345992"/>
          </a:xfrm>
        </p:spPr>
        <p:txBody>
          <a:bodyPr/>
          <a:lstStyle>
            <a:lvl1pPr marL="0" indent="0" algn="ctr">
              <a:buNone/>
              <a:defRPr sz="6300"/>
            </a:lvl1pPr>
            <a:lvl2pPr marL="1200059" indent="0" algn="ctr">
              <a:buNone/>
              <a:defRPr sz="5250"/>
            </a:lvl2pPr>
            <a:lvl3pPr marL="2400117" indent="0" algn="ctr">
              <a:buNone/>
              <a:defRPr sz="4725"/>
            </a:lvl3pPr>
            <a:lvl4pPr marL="3600176" indent="0" algn="ctr">
              <a:buNone/>
              <a:defRPr sz="4200"/>
            </a:lvl4pPr>
            <a:lvl5pPr marL="4800234" indent="0" algn="ctr">
              <a:buNone/>
              <a:defRPr sz="4200"/>
            </a:lvl5pPr>
            <a:lvl6pPr marL="6000293" indent="0" algn="ctr">
              <a:buNone/>
              <a:defRPr sz="4200"/>
            </a:lvl6pPr>
            <a:lvl7pPr marL="7200351" indent="0" algn="ctr">
              <a:buNone/>
              <a:defRPr sz="4200"/>
            </a:lvl7pPr>
            <a:lvl8pPr marL="8400410" indent="0" algn="ctr">
              <a:buNone/>
              <a:defRPr sz="4200"/>
            </a:lvl8pPr>
            <a:lvl9pPr marL="9600468" indent="0" algn="ctr">
              <a:buNone/>
              <a:defRPr sz="4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87690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76096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1" y="958369"/>
            <a:ext cx="6986096" cy="1525473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1" y="958369"/>
            <a:ext cx="20553298" cy="1525473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839589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57690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6" y="4487668"/>
            <a:ext cx="27944386" cy="7487774"/>
          </a:xfrm>
        </p:spPr>
        <p:txBody>
          <a:bodyPr anchor="b"/>
          <a:lstStyle>
            <a:lvl1pPr>
              <a:defRPr sz="1574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6" y="12046280"/>
            <a:ext cx="27944386" cy="3937644"/>
          </a:xfrm>
        </p:spPr>
        <p:txBody>
          <a:bodyPr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200059" indent="0">
              <a:buNone/>
              <a:defRPr sz="5250">
                <a:solidFill>
                  <a:schemeClr val="tx1">
                    <a:tint val="75000"/>
                  </a:schemeClr>
                </a:solidFill>
              </a:defRPr>
            </a:lvl2pPr>
            <a:lvl3pPr marL="2400117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3pPr>
            <a:lvl4pPr marL="3600176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4800234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000293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7200351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840041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9600468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79713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4791843"/>
            <a:ext cx="13769697" cy="1142125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4791843"/>
            <a:ext cx="13769697" cy="1142125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64361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958370"/>
            <a:ext cx="27944386" cy="347929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2" y="4412664"/>
            <a:ext cx="13706416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2" y="6575242"/>
            <a:ext cx="13706416" cy="967119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0" y="4412664"/>
            <a:ext cx="13773917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0" y="6575242"/>
            <a:ext cx="13773917" cy="967119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3475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95740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13311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1200044"/>
            <a:ext cx="10449613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2591763"/>
            <a:ext cx="16402140" cy="12792138"/>
          </a:xfrm>
        </p:spPr>
        <p:txBody>
          <a:bodyPr/>
          <a:lstStyle>
            <a:lvl1pPr>
              <a:defRPr sz="8399"/>
            </a:lvl1pPr>
            <a:lvl2pPr>
              <a:defRPr sz="7349"/>
            </a:lvl2pPr>
            <a:lvl3pPr>
              <a:defRPr sz="6300"/>
            </a:lvl3pPr>
            <a:lvl4pPr>
              <a:defRPr sz="5250"/>
            </a:lvl4pPr>
            <a:lvl5pPr>
              <a:defRPr sz="5250"/>
            </a:lvl5pPr>
            <a:lvl6pPr>
              <a:defRPr sz="5250"/>
            </a:lvl6pPr>
            <a:lvl7pPr>
              <a:defRPr sz="5250"/>
            </a:lvl7pPr>
            <a:lvl8pPr>
              <a:defRPr sz="5250"/>
            </a:lvl8pPr>
            <a:lvl9pPr>
              <a:defRPr sz="525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5400199"/>
            <a:ext cx="10449613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088865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1200044"/>
            <a:ext cx="10449613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2591763"/>
            <a:ext cx="16402140" cy="12792138"/>
          </a:xfrm>
        </p:spPr>
        <p:txBody>
          <a:bodyPr anchor="t"/>
          <a:lstStyle>
            <a:lvl1pPr marL="0" indent="0">
              <a:buNone/>
              <a:defRPr sz="8399"/>
            </a:lvl1pPr>
            <a:lvl2pPr marL="1200059" indent="0">
              <a:buNone/>
              <a:defRPr sz="7349"/>
            </a:lvl2pPr>
            <a:lvl3pPr marL="2400117" indent="0">
              <a:buNone/>
              <a:defRPr sz="6300"/>
            </a:lvl3pPr>
            <a:lvl4pPr marL="3600176" indent="0">
              <a:buNone/>
              <a:defRPr sz="5250"/>
            </a:lvl4pPr>
            <a:lvl5pPr marL="4800234" indent="0">
              <a:buNone/>
              <a:defRPr sz="5250"/>
            </a:lvl5pPr>
            <a:lvl6pPr marL="6000293" indent="0">
              <a:buNone/>
              <a:defRPr sz="5250"/>
            </a:lvl6pPr>
            <a:lvl7pPr marL="7200351" indent="0">
              <a:buNone/>
              <a:defRPr sz="5250"/>
            </a:lvl7pPr>
            <a:lvl8pPr marL="8400410" indent="0">
              <a:buNone/>
              <a:defRPr sz="5250"/>
            </a:lvl8pPr>
            <a:lvl9pPr marL="9600468" indent="0">
              <a:buNone/>
              <a:defRPr sz="525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5400199"/>
            <a:ext cx="10449613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994708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958370"/>
            <a:ext cx="27944386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4791843"/>
            <a:ext cx="27944386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16683949"/>
            <a:ext cx="728984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16683949"/>
            <a:ext cx="1093476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16683949"/>
            <a:ext cx="728984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185531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2400117" rtl="0" eaLnBrk="1" latinLnBrk="0" hangingPunct="1">
        <a:lnSpc>
          <a:spcPct val="90000"/>
        </a:lnSpc>
        <a:spcBef>
          <a:spcPct val="0"/>
        </a:spcBef>
        <a:buNone/>
        <a:defRPr sz="115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29" indent="-600029" algn="l" defTabSz="2400117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7349" kern="1200">
          <a:solidFill>
            <a:schemeClr val="tx1"/>
          </a:solidFill>
          <a:latin typeface="+mn-lt"/>
          <a:ea typeface="+mn-ea"/>
          <a:cs typeface="+mn-cs"/>
        </a:defRPr>
      </a:lvl1pPr>
      <a:lvl2pPr marL="180008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000146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5250" kern="1200">
          <a:solidFill>
            <a:schemeClr val="tx1"/>
          </a:solidFill>
          <a:latin typeface="+mn-lt"/>
          <a:ea typeface="+mn-ea"/>
          <a:cs typeface="+mn-cs"/>
        </a:defRPr>
      </a:lvl3pPr>
      <a:lvl4pPr marL="4200205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5400264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600322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800381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9000439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1020049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1pPr>
      <a:lvl2pPr marL="1200059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400117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3pPr>
      <a:lvl4pPr marL="3600176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4800234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000293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200351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840041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9600468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id="{E0E98229-E696-4A59-9F8D-F23AF05AE1BB}"/>
              </a:ext>
            </a:extLst>
          </p:cNvPr>
          <p:cNvSpPr txBox="1"/>
          <p:nvPr/>
        </p:nvSpPr>
        <p:spPr>
          <a:xfrm>
            <a:off x="-13008" y="-3380"/>
            <a:ext cx="32399287" cy="2340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AS" sz="2902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CC703C-D63F-4E3E-82B2-5FE5E464D1BD}"/>
              </a:ext>
            </a:extLst>
          </p:cNvPr>
          <p:cNvSpPr/>
          <p:nvPr/>
        </p:nvSpPr>
        <p:spPr>
          <a:xfrm>
            <a:off x="1" y="16970186"/>
            <a:ext cx="32399288" cy="972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D1FF77-CB89-4555-9BC6-6F7F6A9D95F0}"/>
              </a:ext>
            </a:extLst>
          </p:cNvPr>
          <p:cNvSpPr/>
          <p:nvPr/>
        </p:nvSpPr>
        <p:spPr>
          <a:xfrm>
            <a:off x="441400" y="3194622"/>
            <a:ext cx="9304178" cy="4552068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122" name="Text Box 471">
            <a:extLst>
              <a:ext uri="{FF2B5EF4-FFF2-40B4-BE49-F238E27FC236}">
                <a16:creationId xmlns:a16="http://schemas.microsoft.com/office/drawing/2014/main" id="{1B862BB8-A8F6-4A81-AF2B-47F22B481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3747" y="2646572"/>
            <a:ext cx="3914670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INTRODUCTION</a:t>
            </a:r>
          </a:p>
        </p:txBody>
      </p:sp>
      <p:sp>
        <p:nvSpPr>
          <p:cNvPr id="5123" name="Text Box 472">
            <a:extLst>
              <a:ext uri="{FF2B5EF4-FFF2-40B4-BE49-F238E27FC236}">
                <a16:creationId xmlns:a16="http://schemas.microsoft.com/office/drawing/2014/main" id="{4013B358-CD57-4CDE-ACA2-840FC256A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894" y="3227478"/>
            <a:ext cx="9259684" cy="438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Text Box 473">
            <a:extLst>
              <a:ext uri="{FF2B5EF4-FFF2-40B4-BE49-F238E27FC236}">
                <a16:creationId xmlns:a16="http://schemas.microsoft.com/office/drawing/2014/main" id="{867EF808-68E7-4DE2-B5F0-48515DADF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293" y="7976214"/>
            <a:ext cx="3914670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4" name="Text Box 495">
            <a:extLst>
              <a:ext uri="{FF2B5EF4-FFF2-40B4-BE49-F238E27FC236}">
                <a16:creationId xmlns:a16="http://schemas.microsoft.com/office/drawing/2014/main" id="{424D5FED-207E-4652-87AA-263E7249E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2636658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7" name="Text Box 502">
            <a:extLst>
              <a:ext uri="{FF2B5EF4-FFF2-40B4-BE49-F238E27FC236}">
                <a16:creationId xmlns:a16="http://schemas.microsoft.com/office/drawing/2014/main" id="{CC6202A3-DCF4-4B1A-A7DD-AEE2F8C1D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6671011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9" name="Text Box 509">
            <a:extLst>
              <a:ext uri="{FF2B5EF4-FFF2-40B4-BE49-F238E27FC236}">
                <a16:creationId xmlns:a16="http://schemas.microsoft.com/office/drawing/2014/main" id="{37C0DB28-E82D-4936-B8F1-F831635F1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10753415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40" name="Text Box 510">
            <a:extLst>
              <a:ext uri="{FF2B5EF4-FFF2-40B4-BE49-F238E27FC236}">
                <a16:creationId xmlns:a16="http://schemas.microsoft.com/office/drawing/2014/main" id="{7C9F8484-CE8F-4024-AE14-B0D10DC23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4" y="11337922"/>
            <a:ext cx="9015996" cy="1056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43" name="Text Box 522">
            <a:extLst>
              <a:ext uri="{FF2B5EF4-FFF2-40B4-BE49-F238E27FC236}">
                <a16:creationId xmlns:a16="http://schemas.microsoft.com/office/drawing/2014/main" id="{252AF5E9-C748-4770-B4A2-88A374C2E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2636657"/>
            <a:ext cx="3914004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44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7" y="3171710"/>
            <a:ext cx="9028143" cy="2164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37" name="Group 589">
            <a:extLst>
              <a:ext uri="{FF2B5EF4-FFF2-40B4-BE49-F238E27FC236}">
                <a16:creationId xmlns:a16="http://schemas.microsoft.com/office/drawing/2014/main" id="{F8CE489F-C57F-814C-BE29-A552CC1A2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482214"/>
              </p:ext>
            </p:extLst>
          </p:nvPr>
        </p:nvGraphicFramePr>
        <p:xfrm>
          <a:off x="25614553" y="6092017"/>
          <a:ext cx="4635864" cy="1612760"/>
        </p:xfrm>
        <a:graphic>
          <a:graphicData uri="http://schemas.openxmlformats.org/drawingml/2006/table">
            <a:tbl>
              <a:tblPr/>
              <a:tblGrid>
                <a:gridCol w="1543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3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365">
                <a:tc gridSpan="3"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SAMPLE</a:t>
                      </a: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BAD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365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365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572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83" name="Text Box 563">
            <a:extLst>
              <a:ext uri="{FF2B5EF4-FFF2-40B4-BE49-F238E27FC236}">
                <a16:creationId xmlns:a16="http://schemas.microsoft.com/office/drawing/2014/main" id="{72FE1965-64E9-45F5-9B96-729316EC6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12509698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REFERENCES</a:t>
            </a:r>
          </a:p>
        </p:txBody>
      </p:sp>
      <p:sp>
        <p:nvSpPr>
          <p:cNvPr id="5190" name="Text Box 474">
            <a:extLst>
              <a:ext uri="{FF2B5EF4-FFF2-40B4-BE49-F238E27FC236}">
                <a16:creationId xmlns:a16="http://schemas.microsoft.com/office/drawing/2014/main" id="{DC8C8AA2-F93B-4360-A78F-A0ED8C4DE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894" y="8377283"/>
            <a:ext cx="9259684" cy="7150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endParaRPr lang="en-US" altLang="fr-FR" sz="20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start using this template you first need to delete most of the contents of this page. Keep the poster title and one of the blue section headers.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you decide how many sections you need for your poster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(Introduction, Materials and Methods, Results, Conclusion, References, etc.)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 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commands to create as many copies of the blue section headers as needed.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the header copies roughly to where you think they need to be on the poster, so you can get a better idea of the overall poster layout. This will help you organize your content.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now start adding your text</a:t>
            </a:r>
            <a:r>
              <a:rPr lang="en-US" altLang="ja-JP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sz="16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 Box 509">
            <a:extLst>
              <a:ext uri="{FF2B5EF4-FFF2-40B4-BE49-F238E27FC236}">
                <a16:creationId xmlns:a16="http://schemas.microsoft.com/office/drawing/2014/main" id="{2CB9452D-1805-434A-8DD0-8BED85D36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8752614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CONCLUSION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5D1C57-9E1C-4834-A3C2-706CA5D8CC55}"/>
              </a:ext>
            </a:extLst>
          </p:cNvPr>
          <p:cNvSpPr txBox="1"/>
          <p:nvPr/>
        </p:nvSpPr>
        <p:spPr>
          <a:xfrm>
            <a:off x="8301789" y="144097"/>
            <a:ext cx="17638296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008">
              <a:spcBef>
                <a:spcPct val="50000"/>
              </a:spcBef>
            </a:pPr>
            <a:r>
              <a:rPr lang="en-US" altLang="fr-FR" sz="3200" dirty="0">
                <a:solidFill>
                  <a:prstClr val="black"/>
                </a:solidFill>
                <a:latin typeface="Arial Black" panose="020B0A04020102020204" pitchFamily="34" charset="0"/>
              </a:rPr>
              <a:t>The poster title </a:t>
            </a:r>
            <a:r>
              <a:rPr lang="en-US" altLang="fr-FR" sz="3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(Arial black, </a:t>
            </a:r>
            <a:r>
              <a:rPr lang="en-US" altLang="fr-FR" sz="32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Bold, </a:t>
            </a:r>
            <a:r>
              <a:rPr lang="en-US" altLang="fr-FR" sz="3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32pt) </a:t>
            </a:r>
            <a:endParaRPr lang="en-US" altLang="fr-FR" sz="3200" dirty="0">
              <a:latin typeface="Arial Black" panose="020B0A04020102020204" pitchFamily="34" charset="0"/>
            </a:endParaRPr>
          </a:p>
          <a:p>
            <a:pPr algn="ctr" defTabSz="192008">
              <a:spcBef>
                <a:spcPct val="50000"/>
              </a:spcBef>
            </a:pPr>
            <a:r>
              <a:rPr lang="en-US" alt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First 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Author*</a:t>
            </a:r>
            <a:r>
              <a:rPr lang="es-ES_tradnl" sz="2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, Second Author</a:t>
            </a:r>
            <a:r>
              <a:rPr lang="es-ES_tradnl" sz="2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 and Third Author</a:t>
            </a:r>
            <a:r>
              <a:rPr lang="es-ES_tradnl" sz="26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3         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(Calibri, Bold, 26pt) </a:t>
            </a:r>
            <a:endParaRPr lang="en-US" altLang="fr-FR" sz="2600" b="1" dirty="0">
              <a:cs typeface="Calibri" panose="020F0502020204030204" pitchFamily="34" charset="0"/>
            </a:endParaRPr>
          </a:p>
          <a:p>
            <a:pPr algn="ctr" defTabSz="192008">
              <a:spcBef>
                <a:spcPct val="0"/>
              </a:spcBef>
            </a:pPr>
            <a:r>
              <a:rPr lang="en-US" altLang="fr-FR" sz="2600" b="1" dirty="0">
                <a:latin typeface="Calibri" panose="020F0502020204030204"/>
              </a:rPr>
              <a:t>The names and addresses of the associated institutions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(</a:t>
            </a:r>
            <a:r>
              <a:rPr lang="en-US" altLang="fr-FR" sz="2600" b="1" dirty="0">
                <a:cs typeface="Times New Roman" panose="02020603050405020304" pitchFamily="18" charset="0"/>
              </a:rPr>
              <a:t>Calibri, Bold,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26pt</a:t>
            </a:r>
            <a:r>
              <a:rPr lang="en-US" altLang="fr-FR" sz="2600" b="1" dirty="0">
                <a:cs typeface="Times New Roman" panose="02020603050405020304" pitchFamily="18" charset="0"/>
              </a:rPr>
              <a:t>) </a:t>
            </a:r>
            <a:endParaRPr lang="en-US" altLang="fr-FR" sz="2600" b="1" dirty="0">
              <a:latin typeface="Calibri" panose="020F0502020204030204"/>
            </a:endParaRPr>
          </a:p>
          <a:p>
            <a:pPr algn="ctr" defTabSz="192008">
              <a:spcBef>
                <a:spcPct val="0"/>
              </a:spcBef>
            </a:pP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*Corresponding author  E-mail: </a:t>
            </a:r>
            <a:r>
              <a:rPr lang="en-US" alt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firstauthorname@aaaa.bbb    </a:t>
            </a:r>
            <a:r>
              <a:rPr lang="en-US" altLang="fr-FR" sz="2600" b="1" dirty="0">
                <a:cs typeface="Times New Roman" panose="02020603050405020304" pitchFamily="18" charset="0"/>
              </a:rPr>
              <a:t>(Calibri, Bold,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26pt</a:t>
            </a:r>
            <a:r>
              <a:rPr lang="en-US" altLang="fr-FR" sz="2600" b="1" dirty="0">
                <a:cs typeface="Times New Roman" panose="02020603050405020304" pitchFamily="18" charset="0"/>
              </a:rPr>
              <a:t>) </a:t>
            </a:r>
            <a:endParaRPr lang="en-US" altLang="fr-FR" sz="2600" b="1" dirty="0">
              <a:cs typeface="Calibri" panose="020F050202020403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38E4B34-BAEC-423F-A0B6-DCEAF6F8B3DB}"/>
              </a:ext>
            </a:extLst>
          </p:cNvPr>
          <p:cNvSpPr/>
          <p:nvPr/>
        </p:nvSpPr>
        <p:spPr>
          <a:xfrm>
            <a:off x="489525" y="8513150"/>
            <a:ext cx="9256053" cy="809042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4A0C3DF-7AEA-45DC-8025-FEDE7E767D18}"/>
              </a:ext>
            </a:extLst>
          </p:cNvPr>
          <p:cNvSpPr/>
          <p:nvPr/>
        </p:nvSpPr>
        <p:spPr>
          <a:xfrm>
            <a:off x="11890641" y="3251296"/>
            <a:ext cx="9010650" cy="3225281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5F6C17D-8FDC-4154-A48A-58EC2BA97DE0}"/>
              </a:ext>
            </a:extLst>
          </p:cNvPr>
          <p:cNvSpPr/>
          <p:nvPr/>
        </p:nvSpPr>
        <p:spPr>
          <a:xfrm>
            <a:off x="11868150" y="7334747"/>
            <a:ext cx="9010650" cy="320093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9D2A5FD-4EE3-4D4F-B8E6-48D38B5C50EC}"/>
              </a:ext>
            </a:extLst>
          </p:cNvPr>
          <p:cNvSpPr/>
          <p:nvPr/>
        </p:nvSpPr>
        <p:spPr>
          <a:xfrm>
            <a:off x="22859907" y="3169431"/>
            <a:ext cx="9000000" cy="4728519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172C933-82FE-44AF-8187-5EC80BDBCC52}"/>
              </a:ext>
            </a:extLst>
          </p:cNvPr>
          <p:cNvSpPr/>
          <p:nvPr/>
        </p:nvSpPr>
        <p:spPr>
          <a:xfrm>
            <a:off x="11868150" y="11325888"/>
            <a:ext cx="9010650" cy="5312513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DA47DE0-D5ED-419A-ADA1-879666189F01}"/>
              </a:ext>
            </a:extLst>
          </p:cNvPr>
          <p:cNvSpPr/>
          <p:nvPr/>
        </p:nvSpPr>
        <p:spPr>
          <a:xfrm>
            <a:off x="22859907" y="13149577"/>
            <a:ext cx="9000000" cy="3489832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E1D43E3-BB85-4E79-9365-F83891FCFE1F}"/>
              </a:ext>
            </a:extLst>
          </p:cNvPr>
          <p:cNvSpPr/>
          <p:nvPr/>
        </p:nvSpPr>
        <p:spPr>
          <a:xfrm>
            <a:off x="22859907" y="9346560"/>
            <a:ext cx="9000000" cy="295735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5" name="Image 26">
            <a:extLst>
              <a:ext uri="{FF2B5EF4-FFF2-40B4-BE49-F238E27FC236}">
                <a16:creationId xmlns:a16="http://schemas.microsoft.com/office/drawing/2014/main" id="{2F7B2C4A-B0B1-4A32-8C61-7D3F78148ED0}"/>
              </a:ext>
            </a:extLst>
          </p:cNvPr>
          <p:cNvPicPr/>
          <p:nvPr/>
        </p:nvPicPr>
        <p:blipFill>
          <a:blip r:embed="rId3" cstate="print"/>
          <a:srcRect l="1584" t="12400" r="1810" b="20000"/>
          <a:stretch>
            <a:fillRect/>
          </a:stretch>
        </p:blipFill>
        <p:spPr bwMode="auto">
          <a:xfrm>
            <a:off x="40504594" y="33957597"/>
            <a:ext cx="2333746" cy="169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FCFEACE-6242-4568-BD86-FAB5291E00E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7225" y="33950357"/>
            <a:ext cx="1744573" cy="1248020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31CDD594-DD37-46BD-B462-8082C7A1C8E0}"/>
              </a:ext>
            </a:extLst>
          </p:cNvPr>
          <p:cNvSpPr/>
          <p:nvPr/>
        </p:nvSpPr>
        <p:spPr>
          <a:xfrm>
            <a:off x="770021" y="16972075"/>
            <a:ext cx="29839519" cy="93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192008"/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ECOND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NTERNATIONAL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EALTH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EMINAR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(IOHS 2026</a:t>
            </a:r>
            <a:r>
              <a:rPr lang="en-US" sz="30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fr-FR" sz="3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3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92008"/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27TH–29TH, 2026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ANNABA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ALGERIA</a:t>
            </a:r>
            <a:endParaRPr lang="fr-FR" sz="3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Text Box 564">
            <a:extLst>
              <a:ext uri="{FF2B5EF4-FFF2-40B4-BE49-F238E27FC236}">
                <a16:creationId xmlns:a16="http://schemas.microsoft.com/office/drawing/2014/main" id="{5C471782-336A-426A-9016-7CE93794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6" y="9412129"/>
            <a:ext cx="9017262" cy="290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 Box 564">
            <a:extLst>
              <a:ext uri="{FF2B5EF4-FFF2-40B4-BE49-F238E27FC236}">
                <a16:creationId xmlns:a16="http://schemas.microsoft.com/office/drawing/2014/main" id="{5C471782-336A-426A-9016-7CE93794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7" y="13160131"/>
            <a:ext cx="9028144" cy="2472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sz="20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693" y="5449846"/>
            <a:ext cx="5320965" cy="687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 anchor="ctr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1: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5" name="Text Box 546">
            <a:extLst>
              <a:ext uri="{FF2B5EF4-FFF2-40B4-BE49-F238E27FC236}">
                <a16:creationId xmlns:a16="http://schemas.microsoft.com/office/drawing/2014/main" id="{D77B621B-8C0F-4DD6-AD27-89972B4FB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3" y="3252593"/>
            <a:ext cx="9015997" cy="1426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blue header bars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used to identify and separate the main topics of your presentation. The most commonly used headers in poster presentations are:</a:t>
            </a:r>
          </a:p>
        </p:txBody>
      </p:sp>
      <p:graphicFrame>
        <p:nvGraphicFramePr>
          <p:cNvPr id="46" name="Group 590">
            <a:extLst>
              <a:ext uri="{FF2B5EF4-FFF2-40B4-BE49-F238E27FC236}">
                <a16:creationId xmlns:a16="http://schemas.microsoft.com/office/drawing/2014/main" id="{5CB65E2C-B41A-6245-B9E5-3BBDAFE1AA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261480"/>
              </p:ext>
            </p:extLst>
          </p:nvPr>
        </p:nvGraphicFramePr>
        <p:xfrm>
          <a:off x="12217224" y="4599786"/>
          <a:ext cx="8090075" cy="1703406"/>
        </p:xfrm>
        <a:graphic>
          <a:graphicData uri="http://schemas.openxmlformats.org/drawingml/2006/table">
            <a:tbl>
              <a:tblPr/>
              <a:tblGrid>
                <a:gridCol w="4155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4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6004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Introduction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Conclusion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32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Materials and Methods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References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32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Results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/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7" name="Text Box 510">
            <a:extLst>
              <a:ext uri="{FF2B5EF4-FFF2-40B4-BE49-F238E27FC236}">
                <a16:creationId xmlns:a16="http://schemas.microsoft.com/office/drawing/2014/main" id="{7C9F8484-CE8F-4024-AE14-B0D10DC23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3" y="7345188"/>
            <a:ext cx="9015996" cy="290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fr-FR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fr-FR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15896391"/>
            <a:ext cx="5847347" cy="687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 anchor="ctr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1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9" name="Freeform 21"/>
          <p:cNvSpPr/>
          <p:nvPr/>
        </p:nvSpPr>
        <p:spPr>
          <a:xfrm>
            <a:off x="384623" y="197094"/>
            <a:ext cx="3920400" cy="1962000"/>
          </a:xfrm>
          <a:custGeom>
            <a:avLst/>
            <a:gdLst/>
            <a:ahLst/>
            <a:cxnLst/>
            <a:rect l="l" t="t" r="r" b="b"/>
            <a:pathLst>
              <a:path w="2119023" h="1356174">
                <a:moveTo>
                  <a:pt x="0" y="0"/>
                </a:moveTo>
                <a:lnTo>
                  <a:pt x="2119023" y="0"/>
                </a:lnTo>
                <a:lnTo>
                  <a:pt x="2119023" y="1356174"/>
                </a:lnTo>
                <a:lnTo>
                  <a:pt x="0" y="135617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pic>
        <p:nvPicPr>
          <p:cNvPr id="40" name="Picture 10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06"/>
          <a:stretch/>
        </p:blipFill>
        <p:spPr bwMode="auto">
          <a:xfrm>
            <a:off x="29597564" y="-8463"/>
            <a:ext cx="2798321" cy="2306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75F5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1" name="Text Box 522">
            <a:extLst>
              <a:ext uri="{FF2B5EF4-FFF2-40B4-BE49-F238E27FC236}">
                <a16:creationId xmlns:a16="http://schemas.microsoft.com/office/drawing/2014/main" id="{252AF5E9-C748-4770-B4A2-88A374C2E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5935" y="2353071"/>
            <a:ext cx="2448000" cy="43184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lIns="31436" tIns="15715" rIns="31436" bIns="15715" anchor="ctr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sz="26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Poster ID</a:t>
            </a:r>
            <a:r>
              <a:rPr lang="en-US" altLang="fr-FR" sz="2600" b="1" smtClean="0">
                <a:solidFill>
                  <a:prstClr val="white"/>
                </a:solidFill>
                <a:latin typeface="Arial Narrow" panose="020B0606020202030204" pitchFamily="34" charset="0"/>
              </a:rPr>
              <a:t>: </a:t>
            </a:r>
            <a:r>
              <a:rPr lang="en-US" altLang="fr-FR" sz="2600" b="1" smtClean="0">
                <a:solidFill>
                  <a:prstClr val="white"/>
                </a:solidFill>
                <a:latin typeface="Arial Narrow" panose="020B0606020202030204" pitchFamily="34" charset="0"/>
              </a:rPr>
              <a:t>AMR-01</a:t>
            </a:r>
            <a:endParaRPr lang="en-US" altLang="fr-FR" sz="26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2229" y="12596841"/>
            <a:ext cx="7147760" cy="3459725"/>
          </a:xfrm>
          <a:prstGeom prst="rect">
            <a:avLst/>
          </a:prstGeom>
        </p:spPr>
      </p:pic>
      <p:sp>
        <p:nvSpPr>
          <p:cNvPr id="43" name="AutoShape 588">
            <a:extLst>
              <a:ext uri="{FF2B5EF4-FFF2-40B4-BE49-F238E27FC236}">
                <a16:creationId xmlns:a16="http://schemas.microsoft.com/office/drawing/2014/main" id="{A5E7743F-D683-47F1-AC17-3BF03A083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406" y="197094"/>
            <a:ext cx="3600000" cy="1962000"/>
          </a:xfrm>
          <a:prstGeom prst="roundRect">
            <a:avLst>
              <a:gd name="adj" fmla="val 16667"/>
            </a:avLst>
          </a:prstGeom>
          <a:ln/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52972" tIns="26487" rIns="52972" bIns="26487" anchor="ctr"/>
          <a:lstStyle>
            <a:lvl1pPr defTabSz="25717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25717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2571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2571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25717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1816427">
              <a:spcBef>
                <a:spcPct val="0"/>
              </a:spcBef>
              <a:buNone/>
            </a:pPr>
            <a: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  <a:t>INSERT</a:t>
            </a:r>
            <a:b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  <a:t>LOGO </a:t>
            </a:r>
            <a:r>
              <a:rPr lang="en-US" altLang="fr-FR" sz="2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OF YOUR </a:t>
            </a:r>
          </a:p>
          <a:p>
            <a:pPr algn="ctr" defTabSz="1816427">
              <a:spcBef>
                <a:spcPct val="0"/>
              </a:spcBef>
              <a:buNone/>
            </a:pPr>
            <a:r>
              <a:rPr lang="en-US" altLang="fr-FR" sz="2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AFFILIATION HERE</a:t>
            </a:r>
            <a:endParaRPr lang="en-US" altLang="fr-FR" sz="28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</TotalTime>
  <Words>469</Words>
  <Application>Microsoft Office PowerPoint</Application>
  <PresentationFormat>Personnalisé</PresentationFormat>
  <Paragraphs>74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ＭＳ Ｐゴシック</vt:lpstr>
      <vt:lpstr>ＭＳ Ｐゴシック</vt:lpstr>
      <vt:lpstr>Arial</vt:lpstr>
      <vt:lpstr>Arial Black</vt:lpstr>
      <vt:lpstr>Arial Narrow</vt:lpstr>
      <vt:lpstr>Calibri</vt:lpstr>
      <vt:lpstr>Calibri Light</vt:lpstr>
      <vt:lpstr>Times New Roman</vt:lpstr>
      <vt:lpstr>1_Office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Salim BRAHIMI</dc:creator>
  <cp:lastModifiedBy>DELL</cp:lastModifiedBy>
  <cp:revision>36</cp:revision>
  <dcterms:created xsi:type="dcterms:W3CDTF">2022-11-14T14:44:11Z</dcterms:created>
  <dcterms:modified xsi:type="dcterms:W3CDTF">2026-04-19T10:46:41Z</dcterms:modified>
</cp:coreProperties>
</file>